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4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5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10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80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9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8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0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9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5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5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4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3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47274" y="1070610"/>
            <a:ext cx="8616277" cy="2599226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Сайт образовательной организации как информационная система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70811" y="3796833"/>
            <a:ext cx="8439814" cy="21574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Измайлов Илья Александрович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начальник отдела внедрения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информационных технологий и защиты информации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 СО ВО «Центр информатизации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оценки качества образования»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5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85611" cy="13208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ru-RU" sz="3200" u="sng" dirty="0" err="1" smtClean="0">
                <a:solidFill>
                  <a:schemeClr val="accent1">
                    <a:lumMod val="50000"/>
                  </a:schemeClr>
                </a:solidFill>
              </a:rPr>
              <a:t>персональныеданные.дети</a:t>
            </a:r>
            <a:endParaRPr lang="ru-RU" sz="32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85" y="2704972"/>
            <a:ext cx="5624128" cy="340372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960870" y="4434840"/>
            <a:ext cx="1332230" cy="84836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4" y="2287270"/>
            <a:ext cx="5139010" cy="3351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15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такое сайт?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271590"/>
            <a:ext cx="6817419" cy="3880773"/>
          </a:xfrm>
        </p:spPr>
        <p:txBody>
          <a:bodyPr>
            <a:normAutofit/>
          </a:bodyPr>
          <a:lstStyle/>
          <a:p>
            <a:r>
              <a:rPr lang="ru-RU" sz="2800" dirty="0"/>
              <a:t>Это совокупность логически связанных между собой веб-страниц доступных в сети интернет.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51" y="3216193"/>
            <a:ext cx="3612290" cy="268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46" y="3395712"/>
            <a:ext cx="3383460" cy="271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" y="3160306"/>
            <a:ext cx="3369301" cy="247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63" y="3395711"/>
            <a:ext cx="3498782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99" y="3565195"/>
            <a:ext cx="3488111" cy="270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73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такое хостинг?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00297"/>
            <a:ext cx="7012396" cy="3880773"/>
          </a:xfrm>
        </p:spPr>
        <p:txBody>
          <a:bodyPr>
            <a:normAutofit/>
          </a:bodyPr>
          <a:lstStyle/>
          <a:p>
            <a:r>
              <a:rPr lang="ru-RU" sz="2800" dirty="0"/>
              <a:t>Это </a:t>
            </a:r>
            <a:r>
              <a:rPr lang="ru-RU" sz="2800" dirty="0"/>
              <a:t>услуга по предоставлению </a:t>
            </a:r>
            <a:r>
              <a:rPr lang="ru-RU" sz="2800" dirty="0"/>
              <a:t>аппаратных и программных ресурсов </a:t>
            </a:r>
            <a:r>
              <a:rPr lang="ru-RU" sz="2800" dirty="0"/>
              <a:t>для размещения информации на сервере, постоянно находящемся в </a:t>
            </a:r>
            <a:r>
              <a:rPr lang="ru-RU" sz="2800" dirty="0"/>
              <a:t>Интернет.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" y="4100976"/>
            <a:ext cx="2637764" cy="1591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92" y="4522212"/>
            <a:ext cx="2047039" cy="779922"/>
          </a:xfrm>
          <a:prstGeom prst="rect">
            <a:avLst/>
          </a:prstGeo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2896870" y="4802968"/>
            <a:ext cx="724727" cy="2615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5608121" y="4802968"/>
            <a:ext cx="841192" cy="2615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605994" y="4011614"/>
            <a:ext cx="2356396" cy="179117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Интернет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3375" y="5548789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Сервер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endParaRPr lang="ru-RU" dirty="0"/>
          </a:p>
          <a:p>
            <a:pPr algn="ctr"/>
            <a:r>
              <a:rPr lang="ru-RU" dirty="0"/>
              <a:t>Программное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обеспечение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67119" y="5507761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Локальная </a:t>
            </a:r>
            <a:r>
              <a:rPr lang="ru-RU" dirty="0" smtClean="0"/>
              <a:t>сеть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такое адрес сайта?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8763"/>
            <a:ext cx="6694172" cy="38807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Оно же «доменное имя» - символическое, удобное для восприятия человеком название расположения сайта на сервере в сети Интернет.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77"/>
          <a:stretch/>
        </p:blipFill>
        <p:spPr>
          <a:xfrm>
            <a:off x="1583438" y="2703831"/>
            <a:ext cx="7225283" cy="35318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Выноска 2 5"/>
          <p:cNvSpPr/>
          <p:nvPr/>
        </p:nvSpPr>
        <p:spPr>
          <a:xfrm>
            <a:off x="5859780" y="2703830"/>
            <a:ext cx="1863090" cy="5486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167"/>
              <a:gd name="adj6" fmla="val -48507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Адрес сайта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190498" y="4864648"/>
            <a:ext cx="2354580" cy="601980"/>
          </a:xfrm>
          <a:prstGeom prst="borderCallout2">
            <a:avLst>
              <a:gd name="adj1" fmla="val 16667"/>
              <a:gd name="adj2" fmla="val 107004"/>
              <a:gd name="adj3" fmla="val 16667"/>
              <a:gd name="adj4" fmla="val 114621"/>
              <a:gd name="adj5" fmla="val -111339"/>
              <a:gd name="adj6" fmla="val 140072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Поиск в поисковой системе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такое информационная система?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744" y="1771084"/>
            <a:ext cx="7039606" cy="3880773"/>
          </a:xfrm>
        </p:spPr>
        <p:txBody>
          <a:bodyPr/>
          <a:lstStyle/>
          <a:p>
            <a:r>
              <a:rPr lang="ru-RU" dirty="0" smtClean="0"/>
              <a:t>Это совокупность </a:t>
            </a:r>
            <a:r>
              <a:rPr lang="ru-RU" dirty="0"/>
              <a:t>содержащейся в базах данных информации и обеспечивающих ее обработку информационных технологий и технических средств;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5" y="2891475"/>
            <a:ext cx="2931365" cy="2200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4" y="4838661"/>
            <a:ext cx="3223256" cy="1944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34" y="3627006"/>
            <a:ext cx="1637903" cy="1637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2414" y="2735044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Программное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14880" y="4122791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Базы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98239" y="565185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Сервера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147668" y="2832100"/>
            <a:ext cx="656232" cy="3740150"/>
          </a:xfrm>
          <a:prstGeom prst="rightBrace">
            <a:avLst>
              <a:gd name="adj1" fmla="val 64456"/>
              <a:gd name="adj2" fmla="val 5000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06" y="4321495"/>
            <a:ext cx="2537127" cy="1968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74995" y="3189657"/>
            <a:ext cx="2775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Информационная </a:t>
            </a:r>
          </a:p>
          <a:p>
            <a:pPr algn="ctr"/>
            <a:r>
              <a:rPr lang="ru-RU" sz="2400" dirty="0"/>
              <a:t>система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93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Юридические отношения…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3557271"/>
            <a:ext cx="2018031" cy="2018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3252471"/>
            <a:ext cx="2018031" cy="201803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28600" y="3383279"/>
            <a:ext cx="2754632" cy="21412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Образовательная организация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3597" y="3383279"/>
            <a:ext cx="2571753" cy="22555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БУ СО ВО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ЦИиОКО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1" y="1930400"/>
            <a:ext cx="757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Соглашение услуг предоставления хостинга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85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Сфера контроля ЦИОКО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" y="1700676"/>
            <a:ext cx="2857500" cy="1724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92" y="2121911"/>
            <a:ext cx="2147346" cy="818139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>
            <a:off x="2985770" y="2402668"/>
            <a:ext cx="667212" cy="2833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5824020" y="2402668"/>
            <a:ext cx="714606" cy="2833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1275" y="3275489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Сервер</a:t>
            </a:r>
          </a:p>
          <a:p>
            <a:pPr algn="ctr"/>
            <a:r>
              <a:rPr lang="ru-RU" dirty="0"/>
              <a:t>Программное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76114" y="314848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Каналы связи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6639618" y="1700676"/>
            <a:ext cx="2504382" cy="18573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Интернет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270" y="270128"/>
            <a:ext cx="6089650" cy="4085972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05001" y="4964897"/>
            <a:ext cx="6247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Информация на сайте </a:t>
            </a:r>
          </a:p>
          <a:p>
            <a:r>
              <a:rPr lang="ru-RU" sz="3600" dirty="0"/>
              <a:t>не входит в сферу контроля</a:t>
            </a:r>
            <a:endParaRPr lang="ru-RU" sz="3600" dirty="0"/>
          </a:p>
        </p:txBody>
      </p:sp>
      <p:sp>
        <p:nvSpPr>
          <p:cNvPr id="13" name="Умножение 12"/>
          <p:cNvSpPr/>
          <p:nvPr/>
        </p:nvSpPr>
        <p:spPr>
          <a:xfrm>
            <a:off x="127000" y="4691538"/>
            <a:ext cx="1804670" cy="1645762"/>
          </a:xfrm>
          <a:prstGeom prst="mathMultiply">
            <a:avLst>
              <a:gd name="adj1" fmla="val 2136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Сфера контроля организации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34" y="2490790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/>
              <a:t>Информация на сайте;</a:t>
            </a:r>
          </a:p>
          <a:p>
            <a:r>
              <a:rPr lang="ru-RU" sz="2800" dirty="0"/>
              <a:t>Комментарии пользователей;</a:t>
            </a:r>
          </a:p>
          <a:p>
            <a:r>
              <a:rPr lang="ru-RU" sz="2800" dirty="0"/>
              <a:t>Сообщения на форуме;</a:t>
            </a:r>
          </a:p>
          <a:p>
            <a:r>
              <a:rPr lang="ru-RU" sz="2800" dirty="0"/>
              <a:t>Сообщения в «Гостевой книге»;</a:t>
            </a:r>
          </a:p>
          <a:p>
            <a:r>
              <a:rPr lang="ru-RU" sz="2800" dirty="0"/>
              <a:t>Выложенные документы.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76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Персональные данные детей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Фотографии;</a:t>
            </a:r>
          </a:p>
          <a:p>
            <a:r>
              <a:rPr lang="ru-RU" sz="3200" dirty="0"/>
              <a:t>ФИО;</a:t>
            </a:r>
          </a:p>
          <a:p>
            <a:r>
              <a:rPr lang="ru-RU" sz="3200" dirty="0"/>
              <a:t>Класс;</a:t>
            </a:r>
          </a:p>
          <a:p>
            <a:r>
              <a:rPr lang="ru-RU" sz="3200" dirty="0"/>
              <a:t>Дата рождения;</a:t>
            </a:r>
          </a:p>
          <a:p>
            <a:r>
              <a:rPr lang="ru-RU" sz="3200" dirty="0"/>
              <a:t>…</a:t>
            </a:r>
            <a:endParaRPr lang="ru-RU" sz="3200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093568" y="1930400"/>
            <a:ext cx="656232" cy="3822700"/>
          </a:xfrm>
          <a:prstGeom prst="rightBrace">
            <a:avLst>
              <a:gd name="adj1" fmla="val 64456"/>
              <a:gd name="adj2" fmla="val 5000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3801" y="3365501"/>
            <a:ext cx="2510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Соглашение</a:t>
            </a:r>
          </a:p>
          <a:p>
            <a:r>
              <a:rPr lang="ru-RU" sz="2800" dirty="0"/>
              <a:t>С родителями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77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1040</TotalTime>
  <Words>190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Сайт образовательной организации как информационная система</vt:lpstr>
      <vt:lpstr>Что такое сайт?</vt:lpstr>
      <vt:lpstr>Что такое хостинг?</vt:lpstr>
      <vt:lpstr>Что такое адрес сайта?</vt:lpstr>
      <vt:lpstr>Что такое информационная система?</vt:lpstr>
      <vt:lpstr>Юридические отношения…</vt:lpstr>
      <vt:lpstr>Сфера контроля ЦИОКО</vt:lpstr>
      <vt:lpstr>Сфера контроля организации</vt:lpstr>
      <vt:lpstr>Персональные данные детей</vt:lpstr>
      <vt:lpstr>http://персональныеданные.дети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 образовательной организации как информационная система</dc:title>
  <dc:creator>izmailov</dc:creator>
  <cp:lastModifiedBy>izmailov</cp:lastModifiedBy>
  <cp:revision>15</cp:revision>
  <cp:lastPrinted>2016-03-25T06:29:22Z</cp:lastPrinted>
  <dcterms:created xsi:type="dcterms:W3CDTF">2016-03-25T06:03:46Z</dcterms:created>
  <dcterms:modified xsi:type="dcterms:W3CDTF">2016-03-29T05:15:49Z</dcterms:modified>
</cp:coreProperties>
</file>